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5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F629-E607-B700-17A8-6B541FF30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803BB-EB34-4022-4756-C06BE1F53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B6B9B-A160-1384-1E9B-99004ADA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D8F1F-B735-3764-8548-74EC83E4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8F8C6-6FAD-8C8A-C9D6-6F309E14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3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2D0E-EB5E-CDC4-C783-191D5191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C3CFF-C75B-9065-6478-12D327F4E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5CE1-7B39-6BA8-5170-2A6E0E8D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1D7DC-FD26-FE85-1080-8FE4C307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C214F-2973-BCCA-662C-DE1F8A15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0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0A701-9A08-5638-325B-2B0DDD3DC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C87A1-8C25-CEB8-6D95-40A6A3A65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6F0FA-7385-3033-24B5-A8DB8FDC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95388-3D0A-0D25-3319-3D8F7D81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89A7B-67E3-4D67-4F5E-77F45D8E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4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E9C2F-A390-F810-B352-929F644CF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096A-9A3A-2325-6067-FC8053473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28F15-1C10-2742-F5FB-DC631262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4D1D7-CCB7-8D32-16B7-D5D71733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CF5CA-862F-39C2-8749-4AD64949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2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55A81-57C3-E959-0CB7-C3B7F84CD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9FD1C-B8A4-5FD4-0D6F-0B90424F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32040-8605-78A2-2784-F4471AFB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850C-9A06-39E3-7229-4CCBA1E2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4D609-0822-7E7F-0EF5-28E859EF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9242-2610-5C13-5BA0-90832E44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5D3E-05AD-579F-2BFF-B27741488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91272-529C-8710-43F9-EB007EA02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22239-EBC5-163D-649C-47A6D4C8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8D095-C551-B50E-FAD4-BE4E909C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F4E4A-CC34-E3D3-FDC7-310225BF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8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DC13-B31C-DF9C-0745-4F8D0619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E3EC8-419A-69C9-5CCB-E14B1298E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8C8CF-6630-5191-4F95-7C67A645E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23B90-414B-664F-8C87-0A8B9FFA9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8F858-0B86-8353-D1B1-3C959B7C5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9FEB0-30E9-804C-F37F-58425E709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82465D-730A-91D3-F06B-0DAC8E28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7A4A99-5117-AC46-F8F6-740A41FD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3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8B7F-C169-6AF1-5465-88AA289B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BB5E5-B6D2-6CAE-F81A-A28CED77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90257-2E5A-D9B7-072B-0E2273B1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505BF-7114-EE99-EC53-EFB515F4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37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00CFA-88F8-B56F-6247-60174C8D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F6FD0-2F2F-F9E1-A5A4-25DC0BC59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920E-BDF1-23D2-642F-3E585573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590A-0004-F7E6-E336-7E147E94E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5D8E-55E9-7EAB-4C7C-C14117AF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B9140-4746-6B8B-D325-F63430C8D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76E0D-2270-DAD4-A6E9-B8F90BEA4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04CB5-1923-972C-7DFE-9663F9E0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22F27-826E-B356-C1DD-7DB26715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48CF-BAA8-CF77-B3F0-C3324F48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8B91D-25A1-FDB0-584E-AED6027A3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60BAA-1A5C-3C8B-CA39-48F5E283B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BDE7E-BBE4-5CB2-7838-5C34D335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353E6-1606-E40D-D9AC-1F221EC6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1AFC5-1BDA-D350-DA80-FCD91316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52781-F581-26A3-1324-10D81576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824AA-B1AF-2DA4-7862-99A2A2DC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87070-3387-A348-CF00-B205A6E2D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68DDA-1F51-45E9-98FE-A4B6C7637A9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9160F-789C-E76C-DEFD-7A4A82BF9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4F91B-A117-5CC9-2A09-A7E13012D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5A454-618B-4658-83D5-97A1E61D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2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e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F12C-5C18-C3B6-C7CA-2236A98B6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467992" cy="16557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atura MT Script Capitals" panose="03020802060602070202" pitchFamily="66" charset="0"/>
              </a:rPr>
              <a:t>Mood 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B40B-9A26-5FF3-FCC8-86B4539EF3F8}"/>
              </a:ext>
            </a:extLst>
          </p:cNvPr>
          <p:cNvSpPr txBox="1"/>
          <p:nvPr/>
        </p:nvSpPr>
        <p:spPr>
          <a:xfrm>
            <a:off x="2494384" y="27991"/>
            <a:ext cx="360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Bridges</a:t>
            </a:r>
            <a:br>
              <a:rPr lang="en-US" dirty="0"/>
            </a:br>
            <a:r>
              <a:rPr lang="en-US" dirty="0"/>
              <a:t>Deonte Bradshaw</a:t>
            </a:r>
          </a:p>
        </p:txBody>
      </p:sp>
      <p:pic>
        <p:nvPicPr>
          <p:cNvPr id="6" name="Picture 5" descr="A group of houses in a valley&#10;&#10;Description automatically generated">
            <a:extLst>
              <a:ext uri="{FF2B5EF4-FFF2-40B4-BE49-F238E27FC236}">
                <a16:creationId xmlns:a16="http://schemas.microsoft.com/office/drawing/2014/main" id="{00EDEF87-6FD2-2505-4FC4-17AE217F7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9" y="2989983"/>
            <a:ext cx="4643948" cy="3095965"/>
          </a:xfrm>
          <a:prstGeom prst="rect">
            <a:avLst/>
          </a:prstGeom>
        </p:spPr>
      </p:pic>
      <p:pic>
        <p:nvPicPr>
          <p:cNvPr id="8" name="Picture 7" descr="A group of buildings on a hill&#10;&#10;Description automatically generated">
            <a:extLst>
              <a:ext uri="{FF2B5EF4-FFF2-40B4-BE49-F238E27FC236}">
                <a16:creationId xmlns:a16="http://schemas.microsoft.com/office/drawing/2014/main" id="{5F0534B9-A71B-1EC1-6E86-A2C922029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02" y="418581"/>
            <a:ext cx="6433341" cy="2474362"/>
          </a:xfrm>
          <a:prstGeom prst="rect">
            <a:avLst/>
          </a:prstGeom>
        </p:spPr>
      </p:pic>
      <p:pic>
        <p:nvPicPr>
          <p:cNvPr id="10" name="Picture 9" descr="A village in the mountains&#10;&#10;Description automatically generated">
            <a:extLst>
              <a:ext uri="{FF2B5EF4-FFF2-40B4-BE49-F238E27FC236}">
                <a16:creationId xmlns:a16="http://schemas.microsoft.com/office/drawing/2014/main" id="{A05AF8A9-8B1A-909F-0A6B-CA85F3438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820" y="3283533"/>
            <a:ext cx="4121572" cy="29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3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rmor with red and black cloth&#10;&#10;Description automatically generated">
            <a:extLst>
              <a:ext uri="{FF2B5EF4-FFF2-40B4-BE49-F238E27FC236}">
                <a16:creationId xmlns:a16="http://schemas.microsoft.com/office/drawing/2014/main" id="{BD2662E6-02FC-9F75-6607-318C6DF34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558" y="180975"/>
            <a:ext cx="3572665" cy="6858000"/>
          </a:xfrm>
          <a:prstGeom prst="rect">
            <a:avLst/>
          </a:prstGeom>
        </p:spPr>
      </p:pic>
      <p:pic>
        <p:nvPicPr>
          <p:cNvPr id="7" name="Picture 6" descr="A long metal sword with a black background&#10;&#10;Description automatically generated">
            <a:extLst>
              <a:ext uri="{FF2B5EF4-FFF2-40B4-BE49-F238E27FC236}">
                <a16:creationId xmlns:a16="http://schemas.microsoft.com/office/drawing/2014/main" id="{43163614-4EBE-9BD5-9C62-D2F800F21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808" y="356817"/>
            <a:ext cx="6554115" cy="5306165"/>
          </a:xfrm>
          <a:prstGeom prst="rect">
            <a:avLst/>
          </a:prstGeom>
        </p:spPr>
      </p:pic>
      <p:pic>
        <p:nvPicPr>
          <p:cNvPr id="9" name="Picture 8" descr="A long metal spear with a pointed tip&#10;&#10;Description automatically generated">
            <a:extLst>
              <a:ext uri="{FF2B5EF4-FFF2-40B4-BE49-F238E27FC236}">
                <a16:creationId xmlns:a16="http://schemas.microsoft.com/office/drawing/2014/main" id="{224A324C-B566-54A0-822C-3F141428F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55" y="2552872"/>
            <a:ext cx="5037120" cy="4080920"/>
          </a:xfrm>
          <a:prstGeom prst="rect">
            <a:avLst/>
          </a:prstGeom>
        </p:spPr>
      </p:pic>
      <p:pic>
        <p:nvPicPr>
          <p:cNvPr id="11" name="Picture 10" descr="A group of men in armor&#10;&#10;Description automatically generated">
            <a:extLst>
              <a:ext uri="{FF2B5EF4-FFF2-40B4-BE49-F238E27FC236}">
                <a16:creationId xmlns:a16="http://schemas.microsoft.com/office/drawing/2014/main" id="{F90FEAF8-227E-7FA7-7975-138F0359B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42" y="4324350"/>
            <a:ext cx="4619625" cy="2714625"/>
          </a:xfrm>
          <a:prstGeom prst="rect">
            <a:avLst/>
          </a:prstGeom>
        </p:spPr>
      </p:pic>
      <p:pic>
        <p:nvPicPr>
          <p:cNvPr id="13" name="Picture 12" descr="A group of men in clothing&#10;&#10;Description automatically generated">
            <a:extLst>
              <a:ext uri="{FF2B5EF4-FFF2-40B4-BE49-F238E27FC236}">
                <a16:creationId xmlns:a16="http://schemas.microsoft.com/office/drawing/2014/main" id="{EDE60A15-C1F4-836A-6DED-0052BB626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72" y="180975"/>
            <a:ext cx="2234070" cy="2852478"/>
          </a:xfrm>
          <a:prstGeom prst="rect">
            <a:avLst/>
          </a:prstGeom>
        </p:spPr>
      </p:pic>
      <p:pic>
        <p:nvPicPr>
          <p:cNvPr id="15" name="Picture 14" descr="A group of men in historical clothing&#10;&#10;Description automatically generated">
            <a:extLst>
              <a:ext uri="{FF2B5EF4-FFF2-40B4-BE49-F238E27FC236}">
                <a16:creationId xmlns:a16="http://schemas.microsoft.com/office/drawing/2014/main" id="{85E7977F-7E09-FDED-5E4E-19B97AFB8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38" y="1"/>
            <a:ext cx="2340447" cy="3033452"/>
          </a:xfrm>
          <a:prstGeom prst="rect">
            <a:avLst/>
          </a:prstGeom>
        </p:spPr>
      </p:pic>
      <p:pic>
        <p:nvPicPr>
          <p:cNvPr id="17" name="Picture 16" descr="A group of men in armor&#10;&#10;Description automatically generated">
            <a:extLst>
              <a:ext uri="{FF2B5EF4-FFF2-40B4-BE49-F238E27FC236}">
                <a16:creationId xmlns:a16="http://schemas.microsoft.com/office/drawing/2014/main" id="{4D12EFF0-C482-421D-2011-FB3E4E3886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17" y="2251"/>
            <a:ext cx="3003097" cy="3209925"/>
          </a:xfrm>
          <a:prstGeom prst="rect">
            <a:avLst/>
          </a:prstGeom>
        </p:spPr>
      </p:pic>
      <p:pic>
        <p:nvPicPr>
          <p:cNvPr id="19" name="Picture 18" descr="A weapon and helmet in a glass case&#10;&#10;Description automatically generated">
            <a:extLst>
              <a:ext uri="{FF2B5EF4-FFF2-40B4-BE49-F238E27FC236}">
                <a16:creationId xmlns:a16="http://schemas.microsoft.com/office/drawing/2014/main" id="{6FE7E79A-98BA-5836-1C7F-9CAF22A472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61" y="4301610"/>
            <a:ext cx="2554139" cy="25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8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one wall with a bridge over it&#10;&#10;Description automatically generated">
            <a:extLst>
              <a:ext uri="{FF2B5EF4-FFF2-40B4-BE49-F238E27FC236}">
                <a16:creationId xmlns:a16="http://schemas.microsoft.com/office/drawing/2014/main" id="{4B79A28A-13C8-AB44-F53B-5E0574F9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62025"/>
            <a:ext cx="2228850" cy="1457325"/>
          </a:xfrm>
          <a:prstGeom prst="rect">
            <a:avLst/>
          </a:prstGeom>
        </p:spPr>
      </p:pic>
      <p:pic>
        <p:nvPicPr>
          <p:cNvPr id="13" name="Picture 12" descr="A large room with columns and arches&#10;&#10;Description automatically generated">
            <a:extLst>
              <a:ext uri="{FF2B5EF4-FFF2-40B4-BE49-F238E27FC236}">
                <a16:creationId xmlns:a16="http://schemas.microsoft.com/office/drawing/2014/main" id="{2631BCD5-52CC-AEFB-5A21-92C05DE9A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962025"/>
            <a:ext cx="2643188" cy="1457325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9C4992B0-CE7D-E70C-F736-B6A0CB442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962025"/>
            <a:ext cx="3024188" cy="1457325"/>
          </a:xfrm>
          <a:prstGeom prst="rect">
            <a:avLst/>
          </a:prstGeom>
        </p:spPr>
      </p:pic>
      <p:pic>
        <p:nvPicPr>
          <p:cNvPr id="9" name="Picture 8" descr="A courtyard with a pool and a fountain with Alcázar of Seville in the background&#10;&#10;Description automatically generated">
            <a:extLst>
              <a:ext uri="{FF2B5EF4-FFF2-40B4-BE49-F238E27FC236}">
                <a16:creationId xmlns:a16="http://schemas.microsoft.com/office/drawing/2014/main" id="{FFDEE77C-DB1F-6198-B890-5F470A90A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962025"/>
            <a:ext cx="2032000" cy="1457325"/>
          </a:xfrm>
          <a:prstGeom prst="rect">
            <a:avLst/>
          </a:prstGeom>
        </p:spPr>
      </p:pic>
      <p:pic>
        <p:nvPicPr>
          <p:cNvPr id="17" name="Picture 16" descr="A stone alleyway with arched doorways and windows&#10;&#10;Description automatically generated">
            <a:extLst>
              <a:ext uri="{FF2B5EF4-FFF2-40B4-BE49-F238E27FC236}">
                <a16:creationId xmlns:a16="http://schemas.microsoft.com/office/drawing/2014/main" id="{C3DDDCA8-F3A9-9D50-2158-5E152BA7C4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87613"/>
            <a:ext cx="2374900" cy="3346450"/>
          </a:xfrm>
          <a:prstGeom prst="rect">
            <a:avLst/>
          </a:prstGeom>
        </p:spPr>
      </p:pic>
      <p:pic>
        <p:nvPicPr>
          <p:cNvPr id="7" name="Picture 6" descr="A bridge over a river with a stone wall and a stone bridge&#10;&#10;Description automatically generated">
            <a:extLst>
              <a:ext uri="{FF2B5EF4-FFF2-40B4-BE49-F238E27FC236}">
                <a16:creationId xmlns:a16="http://schemas.microsoft.com/office/drawing/2014/main" id="{FF3C7DA3-DA66-74FF-C06E-0714833FBE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2487613"/>
            <a:ext cx="2181225" cy="1611313"/>
          </a:xfrm>
          <a:prstGeom prst="rect">
            <a:avLst/>
          </a:prstGeom>
        </p:spPr>
      </p:pic>
      <p:pic>
        <p:nvPicPr>
          <p:cNvPr id="19" name="Picture 18" descr="A wall with a pattern of colorful tiles&#10;&#10;Description automatically generated with medium confidence">
            <a:extLst>
              <a:ext uri="{FF2B5EF4-FFF2-40B4-BE49-F238E27FC236}">
                <a16:creationId xmlns:a16="http://schemas.microsoft.com/office/drawing/2014/main" id="{6CCBD267-D404-CF21-F605-8DE238E66A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4168775"/>
            <a:ext cx="2181225" cy="1665288"/>
          </a:xfrm>
          <a:prstGeom prst="rect">
            <a:avLst/>
          </a:prstGeom>
        </p:spPr>
      </p:pic>
      <p:pic>
        <p:nvPicPr>
          <p:cNvPr id="11" name="Picture 10" descr="A stone building with a tunnel&#10;&#10;Description automatically generated">
            <a:extLst>
              <a:ext uri="{FF2B5EF4-FFF2-40B4-BE49-F238E27FC236}">
                <a16:creationId xmlns:a16="http://schemas.microsoft.com/office/drawing/2014/main" id="{8A934F12-272D-E9B2-D2C7-82A348348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38" y="2487613"/>
            <a:ext cx="5438775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4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Matura MT Script Capitals</vt:lpstr>
      <vt:lpstr>Office Theme</vt:lpstr>
      <vt:lpstr>Mood Board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 Board</dc:title>
  <dc:creator>james bridges</dc:creator>
  <cp:lastModifiedBy>james bridges</cp:lastModifiedBy>
  <cp:revision>1</cp:revision>
  <dcterms:created xsi:type="dcterms:W3CDTF">2024-02-17T00:57:39Z</dcterms:created>
  <dcterms:modified xsi:type="dcterms:W3CDTF">2024-02-17T01:26:51Z</dcterms:modified>
</cp:coreProperties>
</file>